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D408-EFFA-4D35-B663-A2C14EF6D6C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A739-BB18-4070-8EB2-C642F2CB4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68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D408-EFFA-4D35-B663-A2C14EF6D6C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A739-BB18-4070-8EB2-C642F2CB4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80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D408-EFFA-4D35-B663-A2C14EF6D6C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A739-BB18-4070-8EB2-C642F2CB4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71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D408-EFFA-4D35-B663-A2C14EF6D6C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A739-BB18-4070-8EB2-C642F2CB4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91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D408-EFFA-4D35-B663-A2C14EF6D6C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A739-BB18-4070-8EB2-C642F2CB4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27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D408-EFFA-4D35-B663-A2C14EF6D6C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A739-BB18-4070-8EB2-C642F2CB4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00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D408-EFFA-4D35-B663-A2C14EF6D6C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A739-BB18-4070-8EB2-C642F2CB4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81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D408-EFFA-4D35-B663-A2C14EF6D6C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A739-BB18-4070-8EB2-C642F2CB4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20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D408-EFFA-4D35-B663-A2C14EF6D6C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A739-BB18-4070-8EB2-C642F2CB4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65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D408-EFFA-4D35-B663-A2C14EF6D6C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A739-BB18-4070-8EB2-C642F2CB4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20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D408-EFFA-4D35-B663-A2C14EF6D6C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A739-BB18-4070-8EB2-C642F2CB4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96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3D408-EFFA-4D35-B663-A2C14EF6D6C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EA739-BB18-4070-8EB2-C642F2CB4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2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9863"/>
            <a:ext cx="5942013" cy="651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364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None</dc:creator>
  <cp:lastModifiedBy>None</cp:lastModifiedBy>
  <cp:revision>1</cp:revision>
  <dcterms:created xsi:type="dcterms:W3CDTF">2025-08-28T02:40:40Z</dcterms:created>
  <dcterms:modified xsi:type="dcterms:W3CDTF">2025-08-28T02:41:34Z</dcterms:modified>
</cp:coreProperties>
</file>