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6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8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7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9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0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2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6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2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9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45" y="0"/>
            <a:ext cx="4917655" cy="680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36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None</dc:creator>
  <cp:lastModifiedBy>None</cp:lastModifiedBy>
  <cp:revision>3</cp:revision>
  <dcterms:created xsi:type="dcterms:W3CDTF">2025-08-28T02:40:40Z</dcterms:created>
  <dcterms:modified xsi:type="dcterms:W3CDTF">2025-08-28T02:47:41Z</dcterms:modified>
</cp:coreProperties>
</file>